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72a398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72a398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72a3983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72a398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72a398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72a398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72a3983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72a398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72a3983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72a3983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1.jpg"/><Relationship Id="rId6" Type="http://schemas.openxmlformats.org/officeDocument/2006/relationships/image" Target="../media/image4.jp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C4AD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Search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 from their website?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Information about commutes in various cities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Wage information in different cities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One visualization shows how average income and rent in a city are correlated.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they do better?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Faster load times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Better user interface for queries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Improved frontend responsiveness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2BC4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  <a:endParaRPr i="1" sz="16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21892" l="0" r="0" t="21886"/>
          <a:stretch/>
        </p:blipFill>
        <p:spPr>
          <a:xfrm>
            <a:off x="59525" y="13178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12489" r="12497" t="0"/>
          <a:stretch/>
        </p:blipFill>
        <p:spPr>
          <a:xfrm>
            <a:off x="1781280" y="131804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12406" l="0" r="0" t="12406"/>
          <a:stretch/>
        </p:blipFill>
        <p:spPr>
          <a:xfrm>
            <a:off x="3562541" y="13179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-189000" y="304780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Rohan Arya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231725" y="3572425"/>
            <a:ext cx="14127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Testing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16088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Sitong Li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3406750" y="3117702"/>
            <a:ext cx="2022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Derrin Ngo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1833298" y="3572400"/>
            <a:ext cx="1573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Postman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6">
            <a:alphaModFix/>
          </a:blip>
          <a:srcRect b="416" l="0" r="0" t="416"/>
          <a:stretch/>
        </p:blipFill>
        <p:spPr>
          <a:xfrm>
            <a:off x="5284565" y="13178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4294967295" type="title"/>
          </p:nvPr>
        </p:nvSpPr>
        <p:spPr>
          <a:xfrm>
            <a:off x="501756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Nathan Hoang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5965" y="13178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idx="4294967295" type="title"/>
          </p:nvPr>
        </p:nvSpPr>
        <p:spPr>
          <a:xfrm>
            <a:off x="6797475" y="3047800"/>
            <a:ext cx="22995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Abhinav Kasamsetty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3671136" y="3572400"/>
            <a:ext cx="1573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Frontend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5284573" y="3572425"/>
            <a:ext cx="1573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Frontend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7191373" y="3572425"/>
            <a:ext cx="15735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Backend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Demonstration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Self Critique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C4AD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 well?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Successfully implemented pages with links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Visualizations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Robust backend API on AWS</a:t>
            </a:r>
            <a:endParaRPr sz="2400"/>
          </a:p>
        </p:txBody>
      </p:sp>
      <p:cxnSp>
        <p:nvCxnSpPr>
          <p:cNvPr id="108" name="Google Shape;108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C4A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What did we learn?</a:t>
            </a:r>
            <a:endParaRPr i="1" sz="16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Frontend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React, JavaScript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Backend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Flask, AWS, SQL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C4A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better?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We </a:t>
            </a:r>
            <a:r>
              <a:rPr lang="en" sz="2400"/>
              <a:t>could</a:t>
            </a:r>
            <a:r>
              <a:rPr lang="en" sz="2400"/>
              <a:t> have better designs of each webpage.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We could have a better data source for doctor pictures.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We could </a:t>
            </a:r>
            <a:r>
              <a:rPr lang="en" sz="2400"/>
              <a:t>also</a:t>
            </a:r>
            <a:r>
              <a:rPr lang="en" sz="2400"/>
              <a:t> have more media for specialties.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Other Critique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Costly Commute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they do well?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</a:t>
            </a:r>
            <a:r>
              <a:rPr lang="en" sz="2400"/>
              <a:t>plash page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Interesting data about cities, commutes, and homes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Comparing instances is an interesting idea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Lot of images for each city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